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sldIdLst>
    <p:sldId id="270" r:id="rId5"/>
    <p:sldId id="268" r:id="rId6"/>
    <p:sldId id="256" r:id="rId7"/>
    <p:sldId id="269" r:id="rId8"/>
    <p:sldId id="28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69" d="100"/>
          <a:sy n="69" d="100"/>
        </p:scale>
        <p:origin x="-67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02.06.2026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26A9FC5-38BF-4070-A6B7-4192DD71F0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B70B94-672F-419F-AF6C-B4B834899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075CFD94-5C8B-4F90-BF01-19A5A8780834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</dc:title>
  <dc:creator>Владимир</dc:creator>
  <cp:lastModifiedBy>Завуч</cp:lastModifiedBy>
  <cp:revision>13</cp:revision>
  <dcterms:created xsi:type="dcterms:W3CDTF">2018-01-14T11:46:45Z</dcterms:created>
  <dcterms:modified xsi:type="dcterms:W3CDTF">2026-06-02T06:07:57Z</dcterms:modified>
</cp:coreProperties>
</file>